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10BAA-2EDB-BE05-7028-CF9F9CD69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917378-9CF5-261D-88F6-41B62C3EE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FF562-EAD2-585F-F9A8-7F91F565D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1DA50-276E-E725-80DE-B2C7F7F3D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9CC8B-FAF4-BB50-0B0D-1A3DDE277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92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167F3-0F54-EEAE-D728-135905674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187911-C090-D97E-84C8-5D0E2263C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1BC47-5FA5-6B1F-B1BB-7979EA019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AA780-A148-7B90-5EE9-641B29184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8CD55-223D-B0FC-272D-8D5D9843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05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BF334D-9133-5318-E278-9616F15ED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805FF-BB18-1BA7-9343-79DE926CC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0477E-B504-4B4B-FA39-3C62A68BF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8C8BC-FFF1-2782-2952-CF8A63E37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7063A-E146-7AF6-8DF4-1895D58AC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49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6D5A1-7DAA-E762-FE01-1610ABC4D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46962-B7F2-BD99-9B16-1A9E0D6B7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660EC-CF23-1158-58EA-25F40589E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9933F-08FD-07AA-FC41-46B21D3F2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AA6E4-A095-E2CD-74CB-6AA227226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03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48122-05DF-6B29-BC49-B9D89BA2A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9167E-B780-E95E-254E-A3C823990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46F3E-1403-058F-7AD7-C7D4EF09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8A6C4-4150-B623-4676-E66116653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B45B2-3174-AB4C-E4AB-6B88CDA77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94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F0B1-262F-F5D4-A2D5-2F2BF2A82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21732-2761-8947-6C08-DFFA20BB3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1F836-0BE6-4048-2F67-30516848D8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BBE7-29B6-E993-B14C-A750E7FF4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76A59-2889-C41A-2D07-05680600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6352D6-E27C-E9CF-C1CB-5E76FFF0D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75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0767C-71EF-613E-6EF1-057412D6A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88CBA-D1B1-20AF-BA73-224DDA1DF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F2631-C62F-DF36-8C07-77499862C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D92CF-BC23-677C-1596-CA4807CA6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F26181-5FE8-420A-CAB3-5202923C24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FE2EE-9FC9-C275-D7AF-970B6B9BD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FD3D8A-4BD6-75DF-75AE-CB567B643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8DB219-098E-F4D6-7492-CB4BA8CDB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6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75217-9CF3-E873-CC5D-8CA66FF9C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DC930F-64BA-7CFC-6E28-7C2E552D9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AD44D1-9229-1102-A5ED-949116AE5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05ABB2-FA20-D2BE-F3DA-CD50CB580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08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3FD564-C099-3DA4-63DF-1511B3178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C4187-D0D4-8EA8-C278-4122FE30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235AB9-83FE-B815-0F6A-22D47923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97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0AED2-26DE-8C06-4DF9-0F82781EB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8EE08-2BC3-9FF8-B03E-C7B8544AF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AAE18E-ADB1-EA85-4A02-EFADFDC42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2963B-43A6-440A-407A-5E8897EB2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6759-B7F0-1788-AF8E-40D65864D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3DDC7-A059-661A-8C41-FD2A3CE83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54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54F2C-DFA5-8F3A-AD94-631321A13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D7FB71-EA11-FFEC-456A-FECC1741ED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2A1544-6A36-445C-2AA4-F8D4E77A9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D7037-2D48-3457-E5B0-83133F60A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887DDB-1D87-885D-030B-FC96EA03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CE58C-9357-8957-C32D-DF82372CE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0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D578E8-D36C-FC98-11DB-5E446909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45B536-84FA-EB15-5305-7C3B2AF13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2E558-F65C-8FB5-F10D-F3F4110CE2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6BC055-9942-4EC2-AA46-9D66E311BD22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D4F24-9A9C-3933-64D1-B67DFD8D6C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F05CA-1119-F70F-6128-034BE69FE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12603-357D-406C-84DE-B15A5B678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37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204F007-B62B-484E-A030-9BEB4D951F4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69072" y="117698"/>
            <a:ext cx="4798007" cy="6340224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A6E2DC55-2603-4684-97D7-7EB83642050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31847" y="774417"/>
            <a:ext cx="2460395" cy="24780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D7ECD6B-A26E-451A-9D24-C197EB1B2717}"/>
              </a:ext>
            </a:extLst>
          </p:cNvPr>
          <p:cNvSpPr txBox="1"/>
          <p:nvPr/>
        </p:nvSpPr>
        <p:spPr>
          <a:xfrm>
            <a:off x="1731892" y="1509219"/>
            <a:ext cx="20615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we operate…</a:t>
            </a:r>
          </a:p>
        </p:txBody>
      </p:sp>
    </p:spTree>
    <p:extLst>
      <p:ext uri="{BB962C8B-B14F-4D97-AF65-F5344CB8AC3E}">
        <p14:creationId xmlns:p14="http://schemas.microsoft.com/office/powerpoint/2010/main" val="694667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Leanne Murray</dc:creator>
  <cp:lastModifiedBy>Leanne Murray</cp:lastModifiedBy>
  <cp:revision>1</cp:revision>
  <dcterms:created xsi:type="dcterms:W3CDTF">2026-03-24T11:20:19Z</dcterms:created>
  <dcterms:modified xsi:type="dcterms:W3CDTF">2026-03-24T11:21:08Z</dcterms:modified>
</cp:coreProperties>
</file>